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7"/>
  </p:notesMasterIdLst>
  <p:sldIdLst>
    <p:sldId id="271" r:id="rId3"/>
    <p:sldId id="258" r:id="rId4"/>
    <p:sldId id="327" r:id="rId5"/>
    <p:sldId id="278" r:id="rId6"/>
    <p:sldId id="337" r:id="rId7"/>
    <p:sldId id="339" r:id="rId8"/>
    <p:sldId id="340" r:id="rId9"/>
    <p:sldId id="348" r:id="rId10"/>
    <p:sldId id="341" r:id="rId11"/>
    <p:sldId id="342" r:id="rId12"/>
    <p:sldId id="349" r:id="rId13"/>
    <p:sldId id="347" r:id="rId14"/>
    <p:sldId id="350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312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14348" y="500048"/>
            <a:ext cx="7143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÷3    (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里填一位数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要使商是三位数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且商的末尾有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里分别应填几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1285852" y="3357568"/>
            <a:ext cx="64294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百位上的□里可以填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8;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个位上的□里可以填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2,1,0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14348" y="500048"/>
            <a:ext cx="7143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÷3    (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里填一位数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要使商是两位数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且商的末尾有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里分别应填几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1357290" y="3214692"/>
            <a:ext cx="642942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百位上的□里填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个位上的□里可以填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2,1,0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85786" y="785800"/>
            <a:ext cx="73581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里填上合适的数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TH180.EPS" descr="id:2147490280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8794" y="1643056"/>
            <a:ext cx="1812567" cy="2714644"/>
          </a:xfrm>
          <a:prstGeom prst="rect">
            <a:avLst/>
          </a:prstGeom>
        </p:spPr>
      </p:pic>
      <p:pic>
        <p:nvPicPr>
          <p:cNvPr id="6" name="TH249.EPS" descr="id:2147503826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0562" y="1571618"/>
            <a:ext cx="1928826" cy="28920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85786" y="785800"/>
            <a:ext cx="73581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里填上合适的数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(2)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TH181.EPS" descr="id:2147490287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7356" y="1571618"/>
            <a:ext cx="1962602" cy="3070801"/>
          </a:xfrm>
          <a:prstGeom prst="rect">
            <a:avLst/>
          </a:prstGeom>
        </p:spPr>
      </p:pic>
      <p:pic>
        <p:nvPicPr>
          <p:cNvPr id="8" name="TH250.EPS" descr="id:2147503833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4942" y="1571618"/>
            <a:ext cx="1970587" cy="30826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商的末尾有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0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的除法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857238"/>
            <a:ext cx="778671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计算下面各题。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800÷4=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1500÷3=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2000÷5=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360÷9=</a:t>
            </a:r>
          </a:p>
        </p:txBody>
      </p:sp>
      <p:sp>
        <p:nvSpPr>
          <p:cNvPr id="14" name="矩形 13"/>
          <p:cNvSpPr/>
          <p:nvPr/>
        </p:nvSpPr>
        <p:spPr>
          <a:xfrm>
            <a:off x="1857356" y="150018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00628" y="1500180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00232" y="214312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29190" y="2143122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58" y="3120254"/>
            <a:ext cx="8429652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在除法计算中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被除数末尾没有参与运算的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可以直接添加在商的末尾。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714362"/>
            <a:ext cx="80010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204÷2=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108÷4=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56÷8=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63÷9=               406÷2=          606÷6=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35÷7=               28÷4=            100÷5=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1000÷10=         45÷9=            36÷6=</a:t>
            </a:r>
          </a:p>
        </p:txBody>
      </p:sp>
      <p:sp>
        <p:nvSpPr>
          <p:cNvPr id="4" name="矩形 3"/>
          <p:cNvSpPr/>
          <p:nvPr/>
        </p:nvSpPr>
        <p:spPr>
          <a:xfrm>
            <a:off x="1928794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102</a:t>
            </a:r>
          </a:p>
        </p:txBody>
      </p:sp>
      <p:sp>
        <p:nvSpPr>
          <p:cNvPr id="5" name="矩形 4"/>
          <p:cNvSpPr/>
          <p:nvPr/>
        </p:nvSpPr>
        <p:spPr>
          <a:xfrm>
            <a:off x="4572000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</a:p>
        </p:txBody>
      </p:sp>
      <p:sp>
        <p:nvSpPr>
          <p:cNvPr id="6" name="矩形 5"/>
          <p:cNvSpPr/>
          <p:nvPr/>
        </p:nvSpPr>
        <p:spPr>
          <a:xfrm>
            <a:off x="6929454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  <p:sp>
        <p:nvSpPr>
          <p:cNvPr id="7" name="矩形 6"/>
          <p:cNvSpPr/>
          <p:nvPr/>
        </p:nvSpPr>
        <p:spPr>
          <a:xfrm>
            <a:off x="1714480" y="1719761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  <p:sp>
        <p:nvSpPr>
          <p:cNvPr id="8" name="矩形 7"/>
          <p:cNvSpPr/>
          <p:nvPr/>
        </p:nvSpPr>
        <p:spPr>
          <a:xfrm>
            <a:off x="4572000" y="171449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203</a:t>
            </a:r>
          </a:p>
        </p:txBody>
      </p:sp>
      <p:sp>
        <p:nvSpPr>
          <p:cNvPr id="9" name="矩形 8"/>
          <p:cNvSpPr/>
          <p:nvPr/>
        </p:nvSpPr>
        <p:spPr>
          <a:xfrm>
            <a:off x="7072330" y="171449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101</a:t>
            </a:r>
          </a:p>
        </p:txBody>
      </p:sp>
      <p:sp>
        <p:nvSpPr>
          <p:cNvPr id="16" name="矩形 15"/>
          <p:cNvSpPr/>
          <p:nvPr/>
        </p:nvSpPr>
        <p:spPr>
          <a:xfrm>
            <a:off x="1714480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17" name="矩形 16"/>
          <p:cNvSpPr/>
          <p:nvPr/>
        </p:nvSpPr>
        <p:spPr>
          <a:xfrm>
            <a:off x="4429124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  <p:sp>
        <p:nvSpPr>
          <p:cNvPr id="18" name="矩形 17"/>
          <p:cNvSpPr/>
          <p:nvPr/>
        </p:nvSpPr>
        <p:spPr>
          <a:xfrm>
            <a:off x="7072330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</a:p>
        </p:txBody>
      </p:sp>
      <p:sp>
        <p:nvSpPr>
          <p:cNvPr id="19" name="矩形 18"/>
          <p:cNvSpPr/>
          <p:nvPr/>
        </p:nvSpPr>
        <p:spPr>
          <a:xfrm>
            <a:off x="2214546" y="342900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</a:p>
        </p:txBody>
      </p:sp>
      <p:sp>
        <p:nvSpPr>
          <p:cNvPr id="20" name="矩形 19"/>
          <p:cNvSpPr/>
          <p:nvPr/>
        </p:nvSpPr>
        <p:spPr>
          <a:xfrm>
            <a:off x="4357686" y="342900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21" name="矩形 20"/>
          <p:cNvSpPr/>
          <p:nvPr/>
        </p:nvSpPr>
        <p:spPr>
          <a:xfrm>
            <a:off x="6858016" y="3429006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714362"/>
            <a:ext cx="80591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列竖式计算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带*的要验算。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750÷5=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600÷4=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*682÷4=                 846÷7=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653÷5=                   436÷4=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915÷7=                   508÷3=</a:t>
            </a:r>
          </a:p>
        </p:txBody>
      </p:sp>
      <p:sp>
        <p:nvSpPr>
          <p:cNvPr id="6" name="矩形 5"/>
          <p:cNvSpPr/>
          <p:nvPr/>
        </p:nvSpPr>
        <p:spPr>
          <a:xfrm>
            <a:off x="2285984" y="1357304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29256" y="1357304"/>
            <a:ext cx="13573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14546" y="2000246"/>
            <a:ext cx="26432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170……2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57818" y="2005513"/>
            <a:ext cx="264320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120……6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43108" y="2643188"/>
            <a:ext cx="264320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130……3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29256" y="2643188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109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71670" y="3286130"/>
            <a:ext cx="264320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130……5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43570" y="3286130"/>
            <a:ext cx="264320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169……1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57422" y="4143386"/>
            <a:ext cx="264320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竖式及验算略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526852"/>
            <a:ext cx="85725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对的打“√”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错的打“✕”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并改正。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矩形 8"/>
          <p:cNvSpPr/>
          <p:nvPr/>
        </p:nvSpPr>
        <p:spPr>
          <a:xfrm>
            <a:off x="714348" y="3786196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✕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86314" y="378619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✕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TH178.EPS" descr="id:2147490218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34" y="1714494"/>
            <a:ext cx="1214446" cy="1771012"/>
          </a:xfrm>
          <a:prstGeom prst="rect">
            <a:avLst/>
          </a:prstGeom>
        </p:spPr>
      </p:pic>
      <p:pic>
        <p:nvPicPr>
          <p:cNvPr id="14" name="TH179.EPS" descr="id:2147490225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4" y="1714494"/>
            <a:ext cx="1214446" cy="1771012"/>
          </a:xfrm>
          <a:prstGeom prst="rect">
            <a:avLst/>
          </a:prstGeom>
        </p:spPr>
      </p:pic>
      <p:pic>
        <p:nvPicPr>
          <p:cNvPr id="15" name="TH247.EPS" descr="id:2147503812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60" y="1928808"/>
            <a:ext cx="1028924" cy="1501940"/>
          </a:xfrm>
          <a:prstGeom prst="rect">
            <a:avLst/>
          </a:prstGeom>
        </p:spPr>
      </p:pic>
      <p:pic>
        <p:nvPicPr>
          <p:cNvPr id="16" name="TH248.EPS" descr="id:2147503819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7950" y="2000246"/>
            <a:ext cx="1028924" cy="1501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2910" y="602962"/>
            <a:ext cx="850109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判断对错。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如果被除数末尾有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那么商末尾一定有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被除数中间没有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商中间可能有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在有余数的除法里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余数一定比除数小。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(4)808÷4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的商是两位数。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矩形 8"/>
          <p:cNvSpPr/>
          <p:nvPr/>
        </p:nvSpPr>
        <p:spPr>
          <a:xfrm>
            <a:off x="1285852" y="1928808"/>
            <a:ext cx="840447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29520" y="2571750"/>
            <a:ext cx="1050559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2" name="矩形 11"/>
          <p:cNvSpPr/>
          <p:nvPr/>
        </p:nvSpPr>
        <p:spPr>
          <a:xfrm>
            <a:off x="7572396" y="3214692"/>
            <a:ext cx="1050559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3" name="矩形 12"/>
          <p:cNvSpPr/>
          <p:nvPr/>
        </p:nvSpPr>
        <p:spPr>
          <a:xfrm>
            <a:off x="5072066" y="3857634"/>
            <a:ext cx="840447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785800"/>
            <a:ext cx="8059148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有同样大小的红灯、黄灯、蓝灯共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盏红灯、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盏黄灯、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盏蓝灯的顺序穿成一串。第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盏灯是什么颜色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这一串灯中蓝灯一共有几盏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785786" y="2714626"/>
            <a:ext cx="2500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4+3+2=9(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43240" y="2690342"/>
            <a:ext cx="541247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95÷9=10(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)……5(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0100" y="3286130"/>
            <a:ext cx="634117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160÷9=17(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)……7(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00694" y="3286130"/>
            <a:ext cx="27146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17×2=34(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8596" y="4000510"/>
            <a:ext cx="79296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盏是黄灯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这一串灯中蓝灯一共有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盏。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10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857238"/>
            <a:ext cx="8059148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一道除法算式题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小马虎把除数看成了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那么正确得数是多少呢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矩形 9"/>
          <p:cNvSpPr/>
          <p:nvPr/>
        </p:nvSpPr>
        <p:spPr>
          <a:xfrm>
            <a:off x="2071670" y="2428874"/>
            <a:ext cx="45720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27×9+1=244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00232" y="3143254"/>
            <a:ext cx="48577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244÷6=40……4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584</Words>
  <Application>Microsoft Office PowerPoint</Application>
  <PresentationFormat>全屏显示(16:9)</PresentationFormat>
  <Paragraphs>91</Paragraphs>
  <Slides>14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344</cp:revision>
  <dcterms:created xsi:type="dcterms:W3CDTF">2018-12-06T02:32:00Z</dcterms:created>
  <dcterms:modified xsi:type="dcterms:W3CDTF">2021-01-03T09:19:37Z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